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 showGuides="1">
      <p:cViewPr varScale="1">
        <p:scale>
          <a:sx n="164" d="100"/>
          <a:sy n="164" d="100"/>
        </p:scale>
        <p:origin x="96" y="13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eg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26079-6440-B069-C44D-3506211344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50E44B-4A11-5269-FF50-0D6C41A079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D341-7A51-9E37-8ECA-72F0407FC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5751D-C012-9BD4-8EF4-6AC8F5E43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6B409-1E4D-82C8-7270-BEB6C4309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9211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38AA6-3086-CFB0-DF43-E65C1A611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3109F7-EBBD-F0FD-4417-2F2D2EC767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52B6E-8453-6FBA-5914-BB2BD66CC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0C4DA-B622-3A9C-8278-E6B2C413E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52B4A9-8B93-77CE-40C5-4E5785919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2636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268408-5441-1C40-9C83-77159A21B5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D7B6F9-AA71-EC36-4CBA-6480C3FABD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3FC021-C124-4054-D1A4-03EC95BF3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2F031-2D34-F04D-E0FF-6DC1386D1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725CE-2823-D5DE-EDB1-8E346F550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4898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D3906-09DB-C976-FEFE-00A7C2B90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9B869A-35E0-A92A-557F-15F8D01C14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A8507-4E20-D7F0-7D56-53BDC4F05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C9062C-08F3-53A0-F03D-3E3863B48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BE581-FE1D-FE98-941F-6903601AC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7889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024C-444B-BE17-AFC0-B68715250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5680B4-D4F3-C140-D1CE-8DDBC712E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7E871-831B-3738-FD9A-4B82B3EA3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B92DBD-8948-BB0F-FB5E-CA996EE15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58679-2A31-00E3-7451-CC4F18507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0208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3057E-D04D-D469-95EE-2BF5573E8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2322DB-A73E-D124-6FD8-124B94AADB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296B87-BA38-6A91-0611-A97F2369ED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EDA09B-71B4-517B-69E2-6214DD04D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2023-02-13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763A1E-AA9D-1D40-F15E-DAB68EA50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6FE5FB-B04D-9B77-303A-871B5AC1D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47328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B29A-340A-70B7-AE41-74E873F4B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ED31BE-13B0-3D17-D744-1413FA8234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5940A1-E9E4-24F5-C829-433C01FE40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382FF3-E779-75F3-D072-EE1F1B48D4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5F591B-039B-7F89-F43C-6E7C720AFB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D94024-9AC4-E1F4-7C6D-B4C73E2BF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2023-02-13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601B86-C6D0-D045-89BA-4E1993139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97243B-FAB4-25A1-3B27-A35A34742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4679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F272E-8B4E-A7E9-90D5-B1DDD9215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5B51B3-620D-6281-3416-CFA4E2FEF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2023-02-13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C66CEF-8A12-ACE2-A551-F8E247DD7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7FAB73-B0C7-0CE8-F470-C0ACF2647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1798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C83108-72B0-8CAE-A6C3-74C5080FE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2023-02-13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38BDC5-5B68-C35F-478B-CBC4E9534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1C937-8B7D-DA56-3F07-559EA5D56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2684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47B4A-FFF8-A16D-047A-0E2203F1B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35487-C682-8030-52E9-F424C6026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EF3C7D-A750-F866-C7C2-3967E507AC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A45588-BEC1-8636-5D9B-73A39B706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2023-02-13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91DD1F-17F1-0CDA-3D6B-85AE96A0A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72ADA1-E21A-52AF-92D2-D3A6B2047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96292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784C7-2B57-BBFC-C9D1-570DFD88F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C5E81C-F4DE-9446-7A38-B1FA2CB887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9F9006-838D-211F-7E68-46484F28B5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7A55AE-CDDC-118D-55DF-EE12BEB9A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2023-02-13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E85E7D-FF69-05DB-44EC-3DE22800E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775B1-7C3A-163C-2B09-9EF47D2EF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39442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CFD6CA-6125-FA82-735E-43E58BFE8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9A51CC-BE0E-DF34-E4A1-E35F047452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CFD22-6B3F-425C-4BA1-CCEA77294A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055BA6-E58E-49A1-A147-EF66F13A545B}" type="datetimeFigureOut">
              <a:rPr lang="en-CA" smtClean="0"/>
              <a:t>2023-02-13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2ABC9-0ED0-2A03-A2A1-FBC4983666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FD0D00-5ECD-0059-3A6E-223141B28C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86093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B57274D8-979B-EA3F-DBF8-A48C41F447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99390" y="470051"/>
            <a:ext cx="4590090" cy="30607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8461A4-72AA-F2F2-F8DA-210E8FF3E17A}"/>
              </a:ext>
            </a:extLst>
          </p:cNvPr>
          <p:cNvSpPr txBox="1"/>
          <p:nvPr/>
        </p:nvSpPr>
        <p:spPr>
          <a:xfrm rot="16200000">
            <a:off x="-1079861" y="4960803"/>
            <a:ext cx="3018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dirty="0"/>
              <a:t>Unpredictable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14F487-42D5-BC74-883A-D5AF776CF6AA}"/>
              </a:ext>
            </a:extLst>
          </p:cNvPr>
          <p:cNvSpPr txBox="1"/>
          <p:nvPr/>
        </p:nvSpPr>
        <p:spPr>
          <a:xfrm>
            <a:off x="6602527" y="-81063"/>
            <a:ext cx="45872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dirty="0"/>
              <a:t>Low resources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71EE1E4-9C38-9035-7CDB-848F9F9D98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8466" y="491222"/>
            <a:ext cx="4522633" cy="3018366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86C4019-6928-CF13-E879-26CF85A032FC}"/>
              </a:ext>
            </a:extLst>
          </p:cNvPr>
          <p:cNvCxnSpPr>
            <a:cxnSpLocks/>
          </p:cNvCxnSpPr>
          <p:nvPr/>
        </p:nvCxnSpPr>
        <p:spPr>
          <a:xfrm flipH="1">
            <a:off x="265277" y="3627057"/>
            <a:ext cx="1143357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23A06AE-FC15-1FE6-0212-E47E54385490}"/>
              </a:ext>
            </a:extLst>
          </p:cNvPr>
          <p:cNvCxnSpPr>
            <a:cxnSpLocks/>
          </p:cNvCxnSpPr>
          <p:nvPr/>
        </p:nvCxnSpPr>
        <p:spPr>
          <a:xfrm flipV="1">
            <a:off x="6090024" y="543618"/>
            <a:ext cx="0" cy="658863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38BDA63B-20D4-9449-16B6-B00550103E51}"/>
              </a:ext>
            </a:extLst>
          </p:cNvPr>
          <p:cNvSpPr txBox="1"/>
          <p:nvPr/>
        </p:nvSpPr>
        <p:spPr>
          <a:xfrm rot="16200000">
            <a:off x="-1128407" y="1708018"/>
            <a:ext cx="30183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dirty="0"/>
              <a:t>Predictable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618F73C-61B3-18A8-1B9B-03A109E9CD06}"/>
              </a:ext>
            </a:extLst>
          </p:cNvPr>
          <p:cNvSpPr txBox="1"/>
          <p:nvPr/>
        </p:nvSpPr>
        <p:spPr>
          <a:xfrm>
            <a:off x="1155713" y="-63880"/>
            <a:ext cx="45240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dirty="0"/>
              <a:t>High resources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170CB9A6-58B7-B9F5-28FE-C8D175DC80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25" t="12546" r="5795" b="19125"/>
          <a:stretch/>
        </p:blipFill>
        <p:spPr>
          <a:xfrm flipH="1">
            <a:off x="1155713" y="3784363"/>
            <a:ext cx="4524014" cy="29660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1D3076D-20F1-AF1B-E3A1-A7B16AB6F76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4" r="-7774"/>
          <a:stretch/>
        </p:blipFill>
        <p:spPr>
          <a:xfrm>
            <a:off x="6599390" y="3744009"/>
            <a:ext cx="5007125" cy="3018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256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1981</TotalTime>
  <Words>6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Stefano Mezzini</dc:creator>
  <cp:lastModifiedBy>Stefano Mezzini</cp:lastModifiedBy>
  <cp:revision>10</cp:revision>
  <dcterms:created xsi:type="dcterms:W3CDTF">2023-02-06T22:36:52Z</dcterms:created>
  <dcterms:modified xsi:type="dcterms:W3CDTF">2023-02-13T22:54:39Z</dcterms:modified>
</cp:coreProperties>
</file>

<file path=docProps/thumbnail.jpeg>
</file>